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9" r:id="rId6"/>
    <p:sldId id="315" r:id="rId7"/>
    <p:sldId id="307" r:id="rId8"/>
    <p:sldId id="322" r:id="rId9"/>
    <p:sldId id="321" r:id="rId10"/>
    <p:sldId id="309" r:id="rId11"/>
    <p:sldId id="308" r:id="rId12"/>
    <p:sldId id="320" r:id="rId13"/>
    <p:sldId id="318" r:id="rId14"/>
    <p:sldId id="310" r:id="rId15"/>
    <p:sldId id="312" r:id="rId16"/>
    <p:sldId id="314" r:id="rId17"/>
    <p:sldId id="316" r:id="rId18"/>
    <p:sldId id="317" r:id="rId19"/>
    <p:sldId id="319" r:id="rId20"/>
    <p:sldId id="311" r:id="rId21"/>
    <p:sldId id="313" r:id="rId22"/>
    <p:sldId id="345" r:id="rId23"/>
    <p:sldId id="341" r:id="rId24"/>
    <p:sldId id="268" r:id="rId25"/>
    <p:sldId id="350" r:id="rId26"/>
    <p:sldId id="331" r:id="rId27"/>
    <p:sldId id="337" r:id="rId28"/>
    <p:sldId id="332" r:id="rId29"/>
    <p:sldId id="334" r:id="rId30"/>
    <p:sldId id="333" r:id="rId31"/>
    <p:sldId id="329" r:id="rId32"/>
    <p:sldId id="323" r:id="rId33"/>
    <p:sldId id="336" r:id="rId34"/>
    <p:sldId id="328" r:id="rId35"/>
    <p:sldId id="326" r:id="rId36"/>
    <p:sldId id="335" r:id="rId37"/>
    <p:sldId id="330" r:id="rId38"/>
    <p:sldId id="324" r:id="rId39"/>
    <p:sldId id="338" r:id="rId40"/>
    <p:sldId id="325" r:id="rId41"/>
    <p:sldId id="327" r:id="rId42"/>
    <p:sldId id="346" r:id="rId43"/>
    <p:sldId id="283" r:id="rId44"/>
    <p:sldId id="276" r:id="rId45"/>
    <p:sldId id="275" r:id="rId46"/>
    <p:sldId id="289" r:id="rId47"/>
    <p:sldId id="277" r:id="rId48"/>
    <p:sldId id="280" r:id="rId49"/>
    <p:sldId id="340" r:id="rId50"/>
    <p:sldId id="278" r:id="rId51"/>
    <p:sldId id="282" r:id="rId52"/>
    <p:sldId id="284" r:id="rId53"/>
    <p:sldId id="279" r:id="rId54"/>
    <p:sldId id="287" r:id="rId55"/>
    <p:sldId id="281" r:id="rId56"/>
    <p:sldId id="285" r:id="rId57"/>
    <p:sldId id="288" r:id="rId58"/>
    <p:sldId id="286" r:id="rId59"/>
    <p:sldId id="347" r:id="rId60"/>
    <p:sldId id="302" r:id="rId61"/>
    <p:sldId id="292" r:id="rId62"/>
    <p:sldId id="304" r:id="rId63"/>
    <p:sldId id="296" r:id="rId64"/>
    <p:sldId id="295" r:id="rId65"/>
    <p:sldId id="290" r:id="rId66"/>
    <p:sldId id="293" r:id="rId67"/>
    <p:sldId id="300" r:id="rId68"/>
    <p:sldId id="294" r:id="rId69"/>
    <p:sldId id="298" r:id="rId70"/>
    <p:sldId id="299" r:id="rId71"/>
    <p:sldId id="301" r:id="rId72"/>
    <p:sldId id="303" r:id="rId73"/>
    <p:sldId id="305" r:id="rId74"/>
    <p:sldId id="297" r:id="rId75"/>
    <p:sldId id="30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C" id="{0ABC9940-1E54-43F9-8E51-E36740D71B7D}">
          <p14:sldIdLst>
            <p14:sldId id="349"/>
            <p14:sldId id="315"/>
            <p14:sldId id="307"/>
            <p14:sldId id="322"/>
            <p14:sldId id="321"/>
            <p14:sldId id="309"/>
            <p14:sldId id="308"/>
            <p14:sldId id="320"/>
            <p14:sldId id="318"/>
            <p14:sldId id="310"/>
            <p14:sldId id="312"/>
            <p14:sldId id="314"/>
            <p14:sldId id="316"/>
            <p14:sldId id="317"/>
            <p14:sldId id="319"/>
            <p14:sldId id="311"/>
            <p14:sldId id="313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D" id="{6A228622-2264-4EA9-B70B-F2372BAEB9C1}">
          <p14:sldIdLst>
            <p14:sldId id="350"/>
            <p14:sldId id="331"/>
            <p14:sldId id="337"/>
            <p14:sldId id="332"/>
            <p14:sldId id="334"/>
            <p14:sldId id="333"/>
            <p14:sldId id="329"/>
            <p14:sldId id="323"/>
            <p14:sldId id="336"/>
            <p14:sldId id="328"/>
            <p14:sldId id="326"/>
            <p14:sldId id="335"/>
            <p14:sldId id="330"/>
            <p14:sldId id="324"/>
            <p14:sldId id="338"/>
            <p14:sldId id="325"/>
            <p14:sldId id="327"/>
          </p14:sldIdLst>
        </p14:section>
        <p14:section name="Block A" id="{85090B55-D1D8-4C0A-B12C-AC6EE22A1A35}">
          <p14:sldIdLst>
            <p14:sldId id="346"/>
            <p14:sldId id="283"/>
            <p14:sldId id="276"/>
            <p14:sldId id="275"/>
            <p14:sldId id="289"/>
            <p14:sldId id="277"/>
            <p14:sldId id="280"/>
            <p14:sldId id="340"/>
            <p14:sldId id="278"/>
            <p14:sldId id="282"/>
            <p14:sldId id="284"/>
            <p14:sldId id="279"/>
            <p14:sldId id="287"/>
            <p14:sldId id="281"/>
            <p14:sldId id="285"/>
            <p14:sldId id="288"/>
            <p14:sldId id="286"/>
          </p14:sldIdLst>
        </p14:section>
        <p14:section name="Block B" id="{E20C2601-0930-4C26-A54C-C4841F95D213}">
          <p14:sldIdLst>
            <p14:sldId id="347"/>
            <p14:sldId id="302"/>
            <p14:sldId id="292"/>
            <p14:sldId id="304"/>
            <p14:sldId id="296"/>
            <p14:sldId id="295"/>
            <p14:sldId id="290"/>
            <p14:sldId id="293"/>
            <p14:sldId id="300"/>
            <p14:sldId id="294"/>
            <p14:sldId id="298"/>
            <p14:sldId id="299"/>
            <p14:sldId id="301"/>
            <p14:sldId id="303"/>
            <p14:sldId id="305"/>
            <p14:sldId id="297"/>
            <p14:sldId id="306"/>
          </p14:sldIdLst>
        </p14:section>
        <p14:section name="End" id="{91637BAA-0125-43F1-8E2B-3C41800E6E15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3039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120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5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1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6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8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7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png"/><Relationship Id="rId7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audio" Target="../media/audio2.wav"/><Relationship Id="rId4" Type="http://schemas.openxmlformats.org/officeDocument/2006/relationships/image" Target="../media/image131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3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1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8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1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audio" Target="../media/audio1.wav"/><Relationship Id="rId4" Type="http://schemas.openxmlformats.org/officeDocument/2006/relationships/image" Target="../media/image141.png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8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1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5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1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48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2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4.png"/><Relationship Id="rId7" Type="http://schemas.openxmlformats.org/officeDocument/2006/relationships/image" Target="../media/image1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1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1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7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audio" Target="../media/audio1.wav"/><Relationship Id="rId4" Type="http://schemas.openxmlformats.org/officeDocument/2006/relationships/image" Target="../media/image60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png"/><Relationship Id="rId7" Type="http://schemas.openxmlformats.org/officeDocument/2006/relationships/image" Target="../media/image1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6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3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6.png"/><Relationship Id="rId7" Type="http://schemas.openxmlformats.org/officeDocument/2006/relationships/image" Target="../media/image1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png"/><Relationship Id="rId7" Type="http://schemas.openxmlformats.org/officeDocument/2006/relationships/image" Target="../media/image10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2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3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audio" Target="../media/audio1.wav"/><Relationship Id="rId4" Type="http://schemas.openxmlformats.org/officeDocument/2006/relationships/image" Target="../media/image36.png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image" Target="../media/image20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959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C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D A B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59</cp:revision>
  <dcterms:created xsi:type="dcterms:W3CDTF">2019-04-07T03:25:08Z</dcterms:created>
  <dcterms:modified xsi:type="dcterms:W3CDTF">2019-04-26T19:49:51Z</dcterms:modified>
</cp:coreProperties>
</file>